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4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8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6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7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1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3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7298E-CE1F-47AB-A104-E64586DC4FF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5A73D-BF5B-49C6-ADCE-49D30BF8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5698" y="5446320"/>
            <a:ext cx="2878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entury Schoolbook" panose="02040604050505020304" pitchFamily="18" charset="0"/>
              </a:rPr>
              <a:t>Dr. Sandra Best</a:t>
            </a:r>
          </a:p>
          <a:p>
            <a:r>
              <a:rPr lang="en-US" sz="2200" dirty="0">
                <a:latin typeface="Century Schoolbook" panose="02040604050505020304" pitchFamily="18" charset="0"/>
              </a:rPr>
              <a:t>Marketing Teacher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8286" y="6039005"/>
            <a:ext cx="8139427" cy="73866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000" b="1" i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  <a:p>
            <a:pPr algn="ctr"/>
            <a:r>
              <a:rPr lang="en-US" sz="2200" b="1" i="1" dirty="0">
                <a:solidFill>
                  <a:srgbClr val="002060"/>
                </a:solidFill>
                <a:latin typeface="Lucida Handwriting" panose="03010101010101010101" pitchFamily="66" charset="0"/>
              </a:rPr>
              <a:t>Ask questions, make mistakes, live…LEARN</a:t>
            </a:r>
            <a:r>
              <a:rPr lang="en-US" sz="2200" i="1" dirty="0">
                <a:latin typeface="Lucida Handwriting" panose="03010101010101010101" pitchFamily="66" charset="0"/>
              </a:rPr>
              <a:t> 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>
          <a:xfrm>
            <a:off x="352697" y="169817"/>
            <a:ext cx="8494221" cy="145555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      </a:t>
            </a:r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Westside High School</a:t>
            </a:r>
            <a:br>
              <a:rPr lang="en-US" sz="36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1022" y="1780923"/>
            <a:ext cx="3588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Piedmont Technical College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 of 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Business</a:t>
            </a:r>
          </a:p>
        </p:txBody>
      </p:sp>
      <p:sp>
        <p:nvSpPr>
          <p:cNvPr id="6" name="AutoShape 2" descr="Augusta State University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76901" y="3906578"/>
            <a:ext cx="29024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Concordia University</a:t>
            </a:r>
          </a:p>
          <a:p>
            <a:pPr algn="ctr"/>
            <a:r>
              <a:rPr lang="en-US" b="1" dirty="0"/>
              <a:t>Master of Curriculum and Instruction:</a:t>
            </a:r>
          </a:p>
          <a:p>
            <a:pPr algn="ctr"/>
            <a:r>
              <a:rPr lang="en-US" dirty="0"/>
              <a:t>Career and Technical Education</a:t>
            </a:r>
          </a:p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42587" y="5305199"/>
            <a:ext cx="425581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b="1" dirty="0"/>
          </a:p>
          <a:p>
            <a:pPr algn="ctr"/>
            <a:r>
              <a:rPr lang="en-US" b="1" dirty="0"/>
              <a:t>National University </a:t>
            </a:r>
          </a:p>
          <a:p>
            <a:pPr algn="ctr"/>
            <a:r>
              <a:rPr lang="en-US" b="1" dirty="0"/>
              <a:t>Doctor of Education</a:t>
            </a:r>
          </a:p>
          <a:p>
            <a:pPr algn="ctr"/>
            <a:r>
              <a:rPr lang="en-US" dirty="0"/>
              <a:t>Educational Leadership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3C65A53-425B-1D4D-A6CD-FB18D0013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7504"/>
            <a:ext cx="1464861" cy="114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AA714B-75AE-E10B-3562-064431812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8" y="1890747"/>
            <a:ext cx="3171671" cy="3349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1D0DE8-892E-FCB8-DB54-D12E89CFB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563" y="2497721"/>
            <a:ext cx="1253809" cy="1253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26510E-84C3-FBB2-CC33-694674778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746" y="1747290"/>
            <a:ext cx="1195877" cy="11882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8FDFE3-CE98-38AD-F6A3-9BF9874A5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167" y="2753211"/>
            <a:ext cx="2395936" cy="1042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747865-1060-C6C8-5E14-C817E9100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4562" y="3756169"/>
            <a:ext cx="1083364" cy="10833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702FB2-4A9C-DA67-B77F-D1DD1DAD09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6244" y="4945334"/>
            <a:ext cx="1518516" cy="12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8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1DB9B248FBE34DAB55C80EB0042C88" ma:contentTypeVersion="12" ma:contentTypeDescription="Create a new document." ma:contentTypeScope="" ma:versionID="023ea5c168c4ad969c853e65784e8ebe">
  <xsd:schema xmlns:xsd="http://www.w3.org/2001/XMLSchema" xmlns:xs="http://www.w3.org/2001/XMLSchema" xmlns:p="http://schemas.microsoft.com/office/2006/metadata/properties" xmlns:ns3="e3f8eb0f-e4ad-430e-82ac-c4d1fc6ddfe1" xmlns:ns4="d8b724a3-cda1-465d-bfcb-81a61c74618d" targetNamespace="http://schemas.microsoft.com/office/2006/metadata/properties" ma:root="true" ma:fieldsID="7d0c167cd458eef5d84dcd69d1506176" ns3:_="" ns4:_="">
    <xsd:import namespace="e3f8eb0f-e4ad-430e-82ac-c4d1fc6ddfe1"/>
    <xsd:import namespace="d8b724a3-cda1-465d-bfcb-81a61c74618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8eb0f-e4ad-430e-82ac-c4d1fc6ddf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724a3-cda1-465d-bfcb-81a61c746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F35B90-BF53-4AF8-ADA3-16C0603DC2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E33A8E-51DB-4608-93D5-DEBFB1C829B4}">
  <ds:schemaRefs>
    <ds:schemaRef ds:uri="d8b724a3-cda1-465d-bfcb-81a61c74618d"/>
    <ds:schemaRef ds:uri="http://purl.org/dc/terms/"/>
    <ds:schemaRef ds:uri="http://schemas.microsoft.com/office/2006/documentManagement/types"/>
    <ds:schemaRef ds:uri="e3f8eb0f-e4ad-430e-82ac-c4d1fc6ddfe1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09E2191-F560-480B-B50B-B34971C754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f8eb0f-e4ad-430e-82ac-c4d1fc6ddfe1"/>
    <ds:schemaRef ds:uri="d8b724a3-cda1-465d-bfcb-81a61c7461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49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Century Schoolbook</vt:lpstr>
      <vt:lpstr>Comic Sans MS</vt:lpstr>
      <vt:lpstr>Lucida Calligraphy</vt:lpstr>
      <vt:lpstr>Lucida Handwriting</vt:lpstr>
      <vt:lpstr>Office Theme</vt:lpstr>
      <vt:lpstr>      Westside High School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Starts Here  at Bradley Elementary</dc:title>
  <dc:creator>Rogers, Zamyra</dc:creator>
  <cp:lastModifiedBy>Best, Sandra</cp:lastModifiedBy>
  <cp:revision>29</cp:revision>
  <dcterms:created xsi:type="dcterms:W3CDTF">2017-08-16T01:35:07Z</dcterms:created>
  <dcterms:modified xsi:type="dcterms:W3CDTF">2025-07-31T17:24:06Z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0x010100D71DB9B248FBE34DAB55C80EB0042C88</vt:lpwstr>
  </property>
</Properties>
</file>